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4B3B-C09C-4875-8BCD-181D9AF95255}" type="datetimeFigureOut">
              <a:rPr lang="fi-FI" smtClean="0"/>
              <a:t>3.10.2012</a:t>
            </a:fld>
            <a:endParaRPr lang="fi-FI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E98956-CE62-4EE3-815B-AF0FFDDBAA97}" type="slidenum">
              <a:rPr lang="fi-FI" smtClean="0"/>
              <a:t>‹#›</a:t>
            </a:fld>
            <a:endParaRPr lang="fi-FI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4B3B-C09C-4875-8BCD-181D9AF95255}" type="datetimeFigureOut">
              <a:rPr lang="fi-FI" smtClean="0"/>
              <a:t>3.10.2012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8956-CE62-4EE3-815B-AF0FFDDBAA9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4B3B-C09C-4875-8BCD-181D9AF95255}" type="datetimeFigureOut">
              <a:rPr lang="fi-FI" smtClean="0"/>
              <a:t>3.10.2012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8956-CE62-4EE3-815B-AF0FFDDBAA9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4B3B-C09C-4875-8BCD-181D9AF95255}" type="datetimeFigureOut">
              <a:rPr lang="fi-FI" smtClean="0"/>
              <a:t>3.10.2012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8956-CE62-4EE3-815B-AF0FFDDBAA9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4B3B-C09C-4875-8BCD-181D9AF95255}" type="datetimeFigureOut">
              <a:rPr lang="fi-FI" smtClean="0"/>
              <a:t>3.10.2012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8956-CE62-4EE3-815B-AF0FFDDBAA97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4B3B-C09C-4875-8BCD-181D9AF95255}" type="datetimeFigureOut">
              <a:rPr lang="fi-FI" smtClean="0"/>
              <a:t>3.10.2012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8956-CE62-4EE3-815B-AF0FFDDBAA97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4B3B-C09C-4875-8BCD-181D9AF95255}" type="datetimeFigureOut">
              <a:rPr lang="fi-FI" smtClean="0"/>
              <a:t>3.10.2012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8956-CE62-4EE3-815B-AF0FFDDBAA97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4B3B-C09C-4875-8BCD-181D9AF95255}" type="datetimeFigureOut">
              <a:rPr lang="fi-FI" smtClean="0"/>
              <a:t>3.10.2012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8956-CE62-4EE3-815B-AF0FFDDBAA9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4B3B-C09C-4875-8BCD-181D9AF95255}" type="datetimeFigureOut">
              <a:rPr lang="fi-FI" smtClean="0"/>
              <a:t>3.10.2012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8956-CE62-4EE3-815B-AF0FFDDBAA9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4B3B-C09C-4875-8BCD-181D9AF95255}" type="datetimeFigureOut">
              <a:rPr lang="fi-FI" smtClean="0"/>
              <a:t>3.10.2012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8956-CE62-4EE3-815B-AF0FFDDBAA9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A4B3B-C09C-4875-8BCD-181D9AF95255}" type="datetimeFigureOut">
              <a:rPr lang="fi-FI" smtClean="0"/>
              <a:t>3.10.2012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98956-CE62-4EE3-815B-AF0FFDDBAA97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14A4B3B-C09C-4875-8BCD-181D9AF95255}" type="datetimeFigureOut">
              <a:rPr lang="fi-FI" smtClean="0"/>
              <a:t>3.10.2012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FE98956-CE62-4EE3-815B-AF0FFDDBAA97}" type="slidenum">
              <a:rPr lang="fi-FI" smtClean="0"/>
              <a:t>‹#›</a:t>
            </a:fld>
            <a:endParaRPr lang="fi-FI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683495"/>
          </a:xfrm>
        </p:spPr>
        <p:txBody>
          <a:bodyPr/>
          <a:lstStyle/>
          <a:p>
            <a:r>
              <a:rPr lang="fi-FI" dirty="0" smtClean="0"/>
              <a:t>VDSL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 smtClean="0"/>
              <a:t>Very</a:t>
            </a:r>
            <a:r>
              <a:rPr lang="fi-FI" dirty="0" smtClean="0"/>
              <a:t> </a:t>
            </a:r>
            <a:r>
              <a:rPr lang="fi-FI" dirty="0" err="1" smtClean="0"/>
              <a:t>High</a:t>
            </a:r>
            <a:r>
              <a:rPr lang="fi-FI" dirty="0" smtClean="0"/>
              <a:t> </a:t>
            </a:r>
            <a:r>
              <a:rPr lang="fi-FI" dirty="0" err="1" smtClean="0"/>
              <a:t>Bit-rate</a:t>
            </a:r>
            <a:r>
              <a:rPr lang="fi-FI" dirty="0" smtClean="0"/>
              <a:t> Digital </a:t>
            </a:r>
            <a:r>
              <a:rPr lang="fi-FI" dirty="0" err="1" smtClean="0"/>
              <a:t>Subscribe</a:t>
            </a:r>
            <a:r>
              <a:rPr lang="fi-FI" dirty="0" smtClean="0"/>
              <a:t> Line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96574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332656"/>
            <a:ext cx="8219256" cy="5793507"/>
          </a:xfrm>
        </p:spPr>
        <p:txBody>
          <a:bodyPr>
            <a:normAutofit/>
          </a:bodyPr>
          <a:lstStyle/>
          <a:p>
            <a:r>
              <a:rPr lang="fi-FI" sz="2800" dirty="0"/>
              <a:t>VDSL on DSL tekniikka joka tarjoaa nopeamman </a:t>
            </a:r>
            <a:r>
              <a:rPr lang="fi-FI" sz="2800" dirty="0" smtClean="0"/>
              <a:t>datasiirron.</a:t>
            </a:r>
            <a:br>
              <a:rPr lang="fi-FI" sz="2800" dirty="0" smtClean="0"/>
            </a:br>
            <a:endParaRPr lang="fi-FI" sz="2800" dirty="0" smtClean="0"/>
          </a:p>
          <a:p>
            <a:r>
              <a:rPr lang="fi-FI" sz="2800" dirty="0"/>
              <a:t>VDSL voi siirtää dataa digitaalisiin </a:t>
            </a:r>
            <a:r>
              <a:rPr lang="fi-FI" sz="2800" dirty="0" smtClean="0"/>
              <a:t>televisioihin</a:t>
            </a:r>
            <a:r>
              <a:rPr lang="fi-FI" sz="2800" dirty="0"/>
              <a:t>, kuin myös puhelinpalveluihin ja </a:t>
            </a:r>
            <a:r>
              <a:rPr lang="fi-FI" sz="2800" dirty="0" smtClean="0"/>
              <a:t>verkkoon.</a:t>
            </a:r>
            <a:br>
              <a:rPr lang="fi-FI" sz="2800" dirty="0" smtClean="0"/>
            </a:br>
            <a:endParaRPr lang="fi-FI" sz="2800" dirty="0" smtClean="0"/>
          </a:p>
          <a:p>
            <a:r>
              <a:rPr lang="fi-FI" sz="2800" dirty="0" smtClean="0"/>
              <a:t>Yksi </a:t>
            </a:r>
            <a:r>
              <a:rPr lang="fi-FI" sz="2800" dirty="0"/>
              <a:t>DSL tekniikoista tunnetaan nimellä </a:t>
            </a:r>
            <a:r>
              <a:rPr lang="fi-FI" sz="2800" dirty="0" err="1"/>
              <a:t>Very</a:t>
            </a:r>
            <a:r>
              <a:rPr lang="fi-FI" sz="2800" dirty="0"/>
              <a:t> </a:t>
            </a:r>
            <a:r>
              <a:rPr lang="fi-FI" sz="2800" dirty="0" err="1"/>
              <a:t>high</a:t>
            </a:r>
            <a:r>
              <a:rPr lang="fi-FI" sz="2800" dirty="0"/>
              <a:t> </a:t>
            </a:r>
            <a:r>
              <a:rPr lang="fi-FI" sz="2800" dirty="0" err="1"/>
              <a:t>bit-rate</a:t>
            </a:r>
            <a:r>
              <a:rPr lang="fi-FI" sz="2800" dirty="0"/>
              <a:t> DSL (VDSL) se on monien mielestä seuraava askel tarjoamaan täydellisen kotikommunikoinnin/viihde </a:t>
            </a:r>
            <a:r>
              <a:rPr lang="fi-FI" sz="2800" dirty="0" smtClean="0"/>
              <a:t>paketin.</a:t>
            </a:r>
          </a:p>
        </p:txBody>
      </p:sp>
    </p:spTree>
    <p:extLst>
      <p:ext uri="{BB962C8B-B14F-4D97-AF65-F5344CB8AC3E}">
        <p14:creationId xmlns:p14="http://schemas.microsoft.com/office/powerpoint/2010/main" val="139302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fi-FI" sz="2800" dirty="0"/>
              <a:t>On jo monia yhtiöitä, kuten U.S </a:t>
            </a:r>
            <a:r>
              <a:rPr lang="fi-FI" sz="2800" dirty="0" err="1"/>
              <a:t>west</a:t>
            </a:r>
            <a:r>
              <a:rPr lang="fi-FI" sz="2800" dirty="0"/>
              <a:t>, jotka tarjoavat VDSL palveluita valituilla alueilla</a:t>
            </a:r>
            <a:r>
              <a:rPr lang="fi-FI" sz="2800" dirty="0" smtClean="0"/>
              <a:t>.</a:t>
            </a:r>
            <a:br>
              <a:rPr lang="fi-FI" sz="2800" dirty="0" smtClean="0"/>
            </a:br>
            <a:endParaRPr lang="fi-FI" sz="2800" dirty="0" smtClean="0"/>
          </a:p>
          <a:p>
            <a:r>
              <a:rPr lang="fi-FI" sz="2800" dirty="0"/>
              <a:t>VDSL tarjoaa uskomattoman määrän kaistanleveyttä maksimi nopeudella </a:t>
            </a:r>
            <a:r>
              <a:rPr lang="fi-FI" sz="2800" dirty="0" smtClean="0"/>
              <a:t>52Mb/s.</a:t>
            </a:r>
            <a:br>
              <a:rPr lang="fi-FI" sz="2800" dirty="0" smtClean="0"/>
            </a:br>
            <a:endParaRPr lang="fi-FI" sz="2800" dirty="0" smtClean="0"/>
          </a:p>
          <a:p>
            <a:r>
              <a:rPr lang="fi-FI" sz="2800" dirty="0"/>
              <a:t>Kun </a:t>
            </a:r>
            <a:r>
              <a:rPr lang="fi-FI" sz="2800" dirty="0" err="1" smtClean="0"/>
              <a:t>VDSL:stä</a:t>
            </a:r>
            <a:r>
              <a:rPr lang="fi-FI" sz="2800" dirty="0" smtClean="0"/>
              <a:t> </a:t>
            </a:r>
            <a:r>
              <a:rPr lang="fi-FI" sz="2800" dirty="0"/>
              <a:t>tulee suositumpi, voi odottaa että integroidut paketit tulevat olemaan halvempia kuin nykyisten erillisten palveluiden kokonaismäärä.</a:t>
            </a:r>
          </a:p>
        </p:txBody>
      </p:sp>
    </p:spTree>
    <p:extLst>
      <p:ext uri="{BB962C8B-B14F-4D97-AF65-F5344CB8AC3E}">
        <p14:creationId xmlns:p14="http://schemas.microsoft.com/office/powerpoint/2010/main" val="278926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37088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hto">
  <a:themeElements>
    <a:clrScheme name="Joht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Joht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oht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16</TotalTime>
  <Words>32</Words>
  <Application>Microsoft Office PowerPoint</Application>
  <PresentationFormat>Näytössä katseltava diaesitys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Johto</vt:lpstr>
      <vt:lpstr>VDSL</vt:lpstr>
      <vt:lpstr>PowerPoint-esitys</vt:lpstr>
      <vt:lpstr>PowerPoint-esitys</vt:lpstr>
      <vt:lpstr>PowerPoint-esitys</vt:lpstr>
    </vt:vector>
  </TitlesOfParts>
  <Company>Koulutuskeskus Tavastia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VDSL</dc:title>
  <dc:creator>Administrator</dc:creator>
  <cp:lastModifiedBy>Administrator</cp:lastModifiedBy>
  <cp:revision>2</cp:revision>
  <dcterms:created xsi:type="dcterms:W3CDTF">2012-10-03T06:06:45Z</dcterms:created>
  <dcterms:modified xsi:type="dcterms:W3CDTF">2012-10-03T06:23:39Z</dcterms:modified>
</cp:coreProperties>
</file>